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9"/>
  </p:notesMasterIdLst>
  <p:sldIdLst>
    <p:sldId id="261" r:id="rId2"/>
    <p:sldId id="519" r:id="rId3"/>
    <p:sldId id="520" r:id="rId4"/>
    <p:sldId id="521" r:id="rId5"/>
    <p:sldId id="522" r:id="rId6"/>
    <p:sldId id="363" r:id="rId7"/>
    <p:sldId id="523" r:id="rId8"/>
    <p:sldId id="524" r:id="rId9"/>
    <p:sldId id="525" r:id="rId10"/>
    <p:sldId id="526" r:id="rId11"/>
    <p:sldId id="527" r:id="rId12"/>
    <p:sldId id="529" r:id="rId13"/>
    <p:sldId id="530" r:id="rId14"/>
    <p:sldId id="531" r:id="rId15"/>
    <p:sldId id="544" r:id="rId16"/>
    <p:sldId id="532" r:id="rId17"/>
    <p:sldId id="533" r:id="rId18"/>
    <p:sldId id="534" r:id="rId19"/>
    <p:sldId id="535" r:id="rId20"/>
    <p:sldId id="537" r:id="rId21"/>
    <p:sldId id="536" r:id="rId22"/>
    <p:sldId id="538" r:id="rId23"/>
    <p:sldId id="540" r:id="rId24"/>
    <p:sldId id="542" r:id="rId25"/>
    <p:sldId id="541" r:id="rId26"/>
    <p:sldId id="543" r:id="rId27"/>
    <p:sldId id="545" r:id="rId28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24AC7-145D-4784-8FC6-7D859F860F0B}" v="43" dt="2026-09-24T06:20:24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123" autoAdjust="0"/>
    <p:restoredTop sz="93362" autoAdjust="0"/>
  </p:normalViewPr>
  <p:slideViewPr>
    <p:cSldViewPr snapToGrid="0">
      <p:cViewPr varScale="1">
        <p:scale>
          <a:sx n="59" d="100"/>
          <a:sy n="59" d="100"/>
        </p:scale>
        <p:origin x="62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 sldOrd">
      <pc:chgData name="Tali Rouash" userId="21ae74ec1aaa5ff5" providerId="LiveId" clId="{9F3F9780-8565-4154-9B71-142F1BB5B918}" dt="2026-09-24T06:23:56.669" v="781" actId="14100"/>
      <pc:docMkLst>
        <pc:docMk/>
      </pc:docMkLst>
      <pc:sldChg chg="modSp add mod">
        <pc:chgData name="Tali Rouash" userId="21ae74ec1aaa5ff5" providerId="LiveId" clId="{9F3F9780-8565-4154-9B71-142F1BB5B918}" dt="2026-08-27T14:26:02.192" v="121" actId="20577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08-27T14:26:02.192" v="121" actId="20577"/>
          <ac:spMkLst>
            <pc:docMk/>
            <pc:sldMk cId="1676085829" sldId="363"/>
            <ac:spMk id="3" creationId="{FE23E111-8885-EB58-671C-9C90179BE5DC}"/>
          </ac:spMkLst>
        </pc:spChg>
      </pc:sldChg>
      <pc:sldChg chg="addSp delSp modSp mod">
        <pc:chgData name="Tali Rouash" userId="21ae74ec1aaa5ff5" providerId="LiveId" clId="{9F3F9780-8565-4154-9B71-142F1BB5B918}" dt="2026-08-27T14:11:07.296" v="11" actId="478"/>
        <pc:sldMkLst>
          <pc:docMk/>
          <pc:sldMk cId="2400541156" sldId="519"/>
        </pc:sldMkLst>
        <pc:spChg chg="mod">
          <ac:chgData name="Tali Rouash" userId="21ae74ec1aaa5ff5" providerId="LiveId" clId="{9F3F9780-8565-4154-9B71-142F1BB5B918}" dt="2026-08-27T14:10:56.402" v="9" actId="20577"/>
          <ac:spMkLst>
            <pc:docMk/>
            <pc:sldMk cId="2400541156" sldId="519"/>
            <ac:spMk id="3" creationId="{88ABED5F-ECD0-FECC-86A6-85E0901604FE}"/>
          </ac:spMkLst>
        </pc:spChg>
      </pc:sldChg>
      <pc:sldChg chg="modSp mod">
        <pc:chgData name="Tali Rouash" userId="21ae74ec1aaa5ff5" providerId="LiveId" clId="{9F3F9780-8565-4154-9B71-142F1BB5B918}" dt="2026-08-27T14:18:05.867" v="75" actId="6549"/>
        <pc:sldMkLst>
          <pc:docMk/>
          <pc:sldMk cId="3929868745" sldId="520"/>
        </pc:sldMkLst>
        <pc:spChg chg="mod">
          <ac:chgData name="Tali Rouash" userId="21ae74ec1aaa5ff5" providerId="LiveId" clId="{9F3F9780-8565-4154-9B71-142F1BB5B918}" dt="2026-08-27T14:18:05.867" v="75" actId="6549"/>
          <ac:spMkLst>
            <pc:docMk/>
            <pc:sldMk cId="3929868745" sldId="520"/>
            <ac:spMk id="2" creationId="{3E2421A4-1D16-397E-8B5B-F0E08A2F1EB4}"/>
          </ac:spMkLst>
        </pc:spChg>
      </pc:sldChg>
      <pc:sldChg chg="addSp delSp modSp mod delAnim modAnim">
        <pc:chgData name="Tali Rouash" userId="21ae74ec1aaa5ff5" providerId="LiveId" clId="{9F3F9780-8565-4154-9B71-142F1BB5B918}" dt="2026-08-27T14:22:11.370" v="99"/>
        <pc:sldMkLst>
          <pc:docMk/>
          <pc:sldMk cId="7200597" sldId="521"/>
        </pc:sldMkLst>
        <pc:picChg chg="add mod modCrop">
          <ac:chgData name="Tali Rouash" userId="21ae74ec1aaa5ff5" providerId="LiveId" clId="{9F3F9780-8565-4154-9B71-142F1BB5B918}" dt="2026-08-27T14:18:53.429" v="83" actId="732"/>
          <ac:picMkLst>
            <pc:docMk/>
            <pc:sldMk cId="7200597" sldId="521"/>
            <ac:picMk id="5" creationId="{24682ECE-6B7C-06B9-B2E2-378EB75C036D}"/>
          </ac:picMkLst>
        </pc:picChg>
        <pc:picChg chg="add mod modCrop">
          <ac:chgData name="Tali Rouash" userId="21ae74ec1aaa5ff5" providerId="LiveId" clId="{9F3F9780-8565-4154-9B71-142F1BB5B918}" dt="2026-08-27T14:21:23.696" v="87" actId="732"/>
          <ac:picMkLst>
            <pc:docMk/>
            <pc:sldMk cId="7200597" sldId="521"/>
            <ac:picMk id="8" creationId="{6A04B72A-C300-5F13-938B-AB824267D1D7}"/>
          </ac:picMkLst>
        </pc:picChg>
        <pc:picChg chg="add mod modCrop">
          <ac:chgData name="Tali Rouash" userId="21ae74ec1aaa5ff5" providerId="LiveId" clId="{9F3F9780-8565-4154-9B71-142F1BB5B918}" dt="2026-08-27T14:21:34.261" v="91" actId="1076"/>
          <ac:picMkLst>
            <pc:docMk/>
            <pc:sldMk cId="7200597" sldId="521"/>
            <ac:picMk id="9" creationId="{1A17BC15-0040-B60E-B5B5-6326C187BB4A}"/>
          </ac:picMkLst>
        </pc:picChg>
        <pc:picChg chg="add mod modCrop">
          <ac:chgData name="Tali Rouash" userId="21ae74ec1aaa5ff5" providerId="LiveId" clId="{9F3F9780-8565-4154-9B71-142F1BB5B918}" dt="2026-08-27T14:21:56.692" v="96" actId="1076"/>
          <ac:picMkLst>
            <pc:docMk/>
            <pc:sldMk cId="7200597" sldId="521"/>
            <ac:picMk id="10" creationId="{F61A3336-93E8-E817-E84D-B823DC4E1229}"/>
          </ac:picMkLst>
        </pc:picChg>
      </pc:sldChg>
      <pc:sldChg chg="delSp modSp mod ord">
        <pc:chgData name="Tali Rouash" userId="21ae74ec1aaa5ff5" providerId="LiveId" clId="{9F3F9780-8565-4154-9B71-142F1BB5B918}" dt="2026-08-27T14:26:07.533" v="123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08-27T14:12:53.530" v="44" actId="1076"/>
          <ac:spMkLst>
            <pc:docMk/>
            <pc:sldMk cId="3056582892" sldId="522"/>
            <ac:spMk id="3" creationId="{2878D6DF-33AD-9F30-1525-109BC80D19CD}"/>
          </ac:spMkLst>
        </pc:spChg>
        <pc:spChg chg="mod">
          <ac:chgData name="Tali Rouash" userId="21ae74ec1aaa5ff5" providerId="LiveId" clId="{9F3F9780-8565-4154-9B71-142F1BB5B918}" dt="2026-08-27T14:25:14.751" v="119" actId="6549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mod ord delAnim modAnim">
        <pc:chgData name="Tali Rouash" userId="21ae74ec1aaa5ff5" providerId="LiveId" clId="{9F3F9780-8565-4154-9B71-142F1BB5B918}" dt="2026-08-27T14:39:24.135" v="148"/>
        <pc:sldMkLst>
          <pc:docMk/>
          <pc:sldMk cId="1824249464" sldId="523"/>
        </pc:sldMkLst>
        <pc:picChg chg="add mod">
          <ac:chgData name="Tali Rouash" userId="21ae74ec1aaa5ff5" providerId="LiveId" clId="{9F3F9780-8565-4154-9B71-142F1BB5B918}" dt="2026-08-27T14:27:31.128" v="132"/>
          <ac:picMkLst>
            <pc:docMk/>
            <pc:sldMk cId="1824249464" sldId="523"/>
            <ac:picMk id="4" creationId="{AA6F99DD-229D-7EF3-498A-17BF840F83D8}"/>
          </ac:picMkLst>
        </pc:picChg>
        <pc:picChg chg="add mod modCrop">
          <ac:chgData name="Tali Rouash" userId="21ae74ec1aaa5ff5" providerId="LiveId" clId="{9F3F9780-8565-4154-9B71-142F1BB5B918}" dt="2026-08-27T14:28:17.703" v="138" actId="732"/>
          <ac:picMkLst>
            <pc:docMk/>
            <pc:sldMk cId="1824249464" sldId="523"/>
            <ac:picMk id="9" creationId="{49B9B940-F9AA-D3E7-E7D1-0ABE157B65A8}"/>
          </ac:picMkLst>
        </pc:picChg>
        <pc:picChg chg="add mod modCrop">
          <ac:chgData name="Tali Rouash" userId="21ae74ec1aaa5ff5" providerId="LiveId" clId="{9F3F9780-8565-4154-9B71-142F1BB5B918}" dt="2026-08-27T14:30:02.354" v="146" actId="1076"/>
          <ac:picMkLst>
            <pc:docMk/>
            <pc:sldMk cId="1824249464" sldId="523"/>
            <ac:picMk id="10" creationId="{345251A1-F103-9181-0F0F-E27EDE4DA33E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6:15:45.279" v="671" actId="1076"/>
        <pc:sldMkLst>
          <pc:docMk/>
          <pc:sldMk cId="3877348525" sldId="524"/>
        </pc:sldMkLst>
        <pc:picChg chg="add mod modCrop">
          <ac:chgData name="Tali Rouash" userId="21ae74ec1aaa5ff5" providerId="LiveId" clId="{9F3F9780-8565-4154-9B71-142F1BB5B918}" dt="2026-09-24T06:15:38.378" v="669" actId="14100"/>
          <ac:picMkLst>
            <pc:docMk/>
            <pc:sldMk cId="3877348525" sldId="524"/>
            <ac:picMk id="5" creationId="{CCC7B769-29EE-7FE2-1E13-6137AF83C7F5}"/>
          </ac:picMkLst>
        </pc:picChg>
        <pc:picChg chg="add mod modCrop">
          <ac:chgData name="Tali Rouash" userId="21ae74ec1aaa5ff5" providerId="LiveId" clId="{9F3F9780-8565-4154-9B71-142F1BB5B918}" dt="2026-09-24T06:15:45.279" v="671" actId="1076"/>
          <ac:picMkLst>
            <pc:docMk/>
            <pc:sldMk cId="3877348525" sldId="524"/>
            <ac:picMk id="6" creationId="{B6BE3973-60D2-0EFE-54CF-8261408888FB}"/>
          </ac:picMkLst>
        </pc:picChg>
      </pc:sldChg>
      <pc:sldChg chg="addSp delSp modSp add mod delAnim modAnim">
        <pc:chgData name="Tali Rouash" userId="21ae74ec1aaa5ff5" providerId="LiveId" clId="{9F3F9780-8565-4154-9B71-142F1BB5B918}" dt="2026-08-27T15:05:51.485" v="222"/>
        <pc:sldMkLst>
          <pc:docMk/>
          <pc:sldMk cId="972997116" sldId="525"/>
        </pc:sldMkLst>
        <pc:picChg chg="add mod modCrop">
          <ac:chgData name="Tali Rouash" userId="21ae74ec1aaa5ff5" providerId="LiveId" clId="{9F3F9780-8565-4154-9B71-142F1BB5B918}" dt="2026-08-27T14:50:33.268" v="171" actId="732"/>
          <ac:picMkLst>
            <pc:docMk/>
            <pc:sldMk cId="972997116" sldId="525"/>
            <ac:picMk id="4" creationId="{96C9AE5C-08BE-D5EF-1AF3-8CA6C249502C}"/>
          </ac:picMkLst>
        </pc:picChg>
        <pc:picChg chg="add mod modCrop">
          <ac:chgData name="Tali Rouash" userId="21ae74ec1aaa5ff5" providerId="LiveId" clId="{9F3F9780-8565-4154-9B71-142F1BB5B918}" dt="2026-08-27T15:04:11.809" v="206" actId="1038"/>
          <ac:picMkLst>
            <pc:docMk/>
            <pc:sldMk cId="972997116" sldId="525"/>
            <ac:picMk id="8" creationId="{72411E1C-6E73-35A4-A84D-3959B13ECBBB}"/>
          </ac:picMkLst>
        </pc:picChg>
        <pc:picChg chg="add mod modCrop">
          <ac:chgData name="Tali Rouash" userId="21ae74ec1aaa5ff5" providerId="LiveId" clId="{9F3F9780-8565-4154-9B71-142F1BB5B918}" dt="2026-08-27T14:52:04.584" v="175" actId="732"/>
          <ac:picMkLst>
            <pc:docMk/>
            <pc:sldMk cId="972997116" sldId="525"/>
            <ac:picMk id="9" creationId="{58751DCF-EE76-2D96-3287-929BE105260F}"/>
          </ac:picMkLst>
        </pc:picChg>
        <pc:picChg chg="add mod modCrop">
          <ac:chgData name="Tali Rouash" userId="21ae74ec1aaa5ff5" providerId="LiveId" clId="{9F3F9780-8565-4154-9B71-142F1BB5B918}" dt="2026-08-27T14:55:53.312" v="201" actId="1038"/>
          <ac:picMkLst>
            <pc:docMk/>
            <pc:sldMk cId="972997116" sldId="525"/>
            <ac:picMk id="10" creationId="{C7381454-11A8-083F-4678-947B58D808F4}"/>
          </ac:picMkLst>
        </pc:picChg>
        <pc:picChg chg="add mod modCrop">
          <ac:chgData name="Tali Rouash" userId="21ae74ec1aaa5ff5" providerId="LiveId" clId="{9F3F9780-8565-4154-9B71-142F1BB5B918}" dt="2026-08-27T14:55:53.312" v="201" actId="1038"/>
          <ac:picMkLst>
            <pc:docMk/>
            <pc:sldMk cId="972997116" sldId="525"/>
            <ac:picMk id="12" creationId="{C3FD1B84-9D0B-69AE-0C12-6B1E7B8A30A0}"/>
          </ac:picMkLst>
        </pc:picChg>
        <pc:picChg chg="add mod modCrop">
          <ac:chgData name="Tali Rouash" userId="21ae74ec1aaa5ff5" providerId="LiveId" clId="{9F3F9780-8565-4154-9B71-142F1BB5B918}" dt="2026-08-27T15:05:19.855" v="219" actId="1076"/>
          <ac:picMkLst>
            <pc:docMk/>
            <pc:sldMk cId="972997116" sldId="525"/>
            <ac:picMk id="13" creationId="{14E0D028-A3FD-BBCE-814E-7E8A43661C3B}"/>
          </ac:picMkLst>
        </pc:picChg>
        <pc:picChg chg="add mod modCrop">
          <ac:chgData name="Tali Rouash" userId="21ae74ec1aaa5ff5" providerId="LiveId" clId="{9F3F9780-8565-4154-9B71-142F1BB5B918}" dt="2026-08-27T15:05:19.855" v="219" actId="1076"/>
          <ac:picMkLst>
            <pc:docMk/>
            <pc:sldMk cId="972997116" sldId="525"/>
            <ac:picMk id="14" creationId="{65CAD6AD-D0AB-7D1C-DCCF-0DD2612523D7}"/>
          </ac:picMkLst>
        </pc:picChg>
      </pc:sldChg>
      <pc:sldChg chg="addSp delSp modSp add mod delAnim">
        <pc:chgData name="Tali Rouash" userId="21ae74ec1aaa5ff5" providerId="LiveId" clId="{9F3F9780-8565-4154-9B71-142F1BB5B918}" dt="2026-09-24T06:16:00.432" v="673" actId="1076"/>
        <pc:sldMkLst>
          <pc:docMk/>
          <pc:sldMk cId="778098983" sldId="526"/>
        </pc:sldMkLst>
        <pc:picChg chg="mod">
          <ac:chgData name="Tali Rouash" userId="21ae74ec1aaa5ff5" providerId="LiveId" clId="{9F3F9780-8565-4154-9B71-142F1BB5B918}" dt="2026-09-24T06:15:58.580" v="672" actId="14100"/>
          <ac:picMkLst>
            <pc:docMk/>
            <pc:sldMk cId="778098983" sldId="526"/>
            <ac:picMk id="4" creationId="{AD3B9023-F09E-BF90-9FFB-BFB81592BA45}"/>
          </ac:picMkLst>
        </pc:picChg>
        <pc:picChg chg="add mod modCrop">
          <ac:chgData name="Tali Rouash" userId="21ae74ec1aaa5ff5" providerId="LiveId" clId="{9F3F9780-8565-4154-9B71-142F1BB5B918}" dt="2026-08-27T15:07:10.201" v="241"/>
          <ac:picMkLst>
            <pc:docMk/>
            <pc:sldMk cId="778098983" sldId="526"/>
            <ac:picMk id="5" creationId="{4406E8BC-82C4-854D-D83A-DD522103DE84}"/>
          </ac:picMkLst>
        </pc:picChg>
        <pc:picChg chg="add mod modCrop">
          <ac:chgData name="Tali Rouash" userId="21ae74ec1aaa5ff5" providerId="LiveId" clId="{9F3F9780-8565-4154-9B71-142F1BB5B918}" dt="2026-08-27T15:07:20.624" v="242"/>
          <ac:picMkLst>
            <pc:docMk/>
            <pc:sldMk cId="778098983" sldId="526"/>
            <ac:picMk id="6" creationId="{0B53FC08-D9BB-3276-BEF8-5DC6C59ACEEA}"/>
          </ac:picMkLst>
        </pc:picChg>
        <pc:picChg chg="mod modCrop">
          <ac:chgData name="Tali Rouash" userId="21ae74ec1aaa5ff5" providerId="LiveId" clId="{9F3F9780-8565-4154-9B71-142F1BB5B918}" dt="2026-09-24T06:16:00.432" v="673" actId="1076"/>
          <ac:picMkLst>
            <pc:docMk/>
            <pc:sldMk cId="778098983" sldId="526"/>
            <ac:picMk id="13" creationId="{C2E79DDC-703F-10B5-7E79-02F8C69E3529}"/>
          </ac:picMkLst>
        </pc:picChg>
      </pc:sldChg>
      <pc:sldChg chg="addSp delSp modSp add mod">
        <pc:chgData name="Tali Rouash" userId="21ae74ec1aaa5ff5" providerId="LiveId" clId="{9F3F9780-8565-4154-9B71-142F1BB5B918}" dt="2026-09-24T05:46:37.880" v="550" actId="1076"/>
        <pc:sldMkLst>
          <pc:docMk/>
          <pc:sldMk cId="2432615863" sldId="527"/>
        </pc:sldMkLst>
        <pc:picChg chg="add mod">
          <ac:chgData name="Tali Rouash" userId="21ae74ec1aaa5ff5" providerId="LiveId" clId="{9F3F9780-8565-4154-9B71-142F1BB5B918}" dt="2026-09-24T05:46:37.880" v="550" actId="1076"/>
          <ac:picMkLst>
            <pc:docMk/>
            <pc:sldMk cId="2432615863" sldId="527"/>
            <ac:picMk id="4" creationId="{B07796A6-48C3-F870-C57D-C05DE3C037D9}"/>
          </ac:picMkLst>
        </pc:picChg>
        <pc:picChg chg="add del mod">
          <ac:chgData name="Tali Rouash" userId="21ae74ec1aaa5ff5" providerId="LiveId" clId="{9F3F9780-8565-4154-9B71-142F1BB5B918}" dt="2026-09-24T05:46:19.116" v="544" actId="478"/>
          <ac:picMkLst>
            <pc:docMk/>
            <pc:sldMk cId="2432615863" sldId="527"/>
            <ac:picMk id="7" creationId="{F8305B47-30A4-5D5D-3A85-07E816ED5B8C}"/>
          </ac:picMkLst>
        </pc:picChg>
      </pc:sldChg>
      <pc:sldChg chg="modSp add mod">
        <pc:chgData name="Tali Rouash" userId="21ae74ec1aaa5ff5" providerId="LiveId" clId="{9F3F9780-8565-4154-9B71-142F1BB5B918}" dt="2026-08-27T15:08:53.218" v="259" actId="6549"/>
        <pc:sldMkLst>
          <pc:docMk/>
          <pc:sldMk cId="4236556854" sldId="529"/>
        </pc:sldMkLst>
        <pc:spChg chg="mod">
          <ac:chgData name="Tali Rouash" userId="21ae74ec1aaa5ff5" providerId="LiveId" clId="{9F3F9780-8565-4154-9B71-142F1BB5B918}" dt="2026-08-27T15:08:53.218" v="259" actId="6549"/>
          <ac:spMkLst>
            <pc:docMk/>
            <pc:sldMk cId="4236556854" sldId="529"/>
            <ac:spMk id="5" creationId="{9654809D-C39E-2508-7B9F-B839124954DF}"/>
          </ac:spMkLst>
        </pc:spChg>
      </pc:sldChg>
      <pc:sldChg chg="modSp add mod">
        <pc:chgData name="Tali Rouash" userId="21ae74ec1aaa5ff5" providerId="LiveId" clId="{9F3F9780-8565-4154-9B71-142F1BB5B918}" dt="2026-08-27T15:09:04.353" v="261" actId="20577"/>
        <pc:sldMkLst>
          <pc:docMk/>
          <pc:sldMk cId="1333135774" sldId="530"/>
        </pc:sldMkLst>
        <pc:spChg chg="mod">
          <ac:chgData name="Tali Rouash" userId="21ae74ec1aaa5ff5" providerId="LiveId" clId="{9F3F9780-8565-4154-9B71-142F1BB5B918}" dt="2026-08-27T15:09:04.353" v="261" actId="20577"/>
          <ac:spMkLst>
            <pc:docMk/>
            <pc:sldMk cId="1333135774" sldId="530"/>
            <ac:spMk id="3" creationId="{DC3213E1-0C8B-DA90-4994-A888A735BD3F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6:16:07.634" v="675" actId="1076"/>
        <pc:sldMkLst>
          <pc:docMk/>
          <pc:sldMk cId="1614957092" sldId="531"/>
        </pc:sldMkLst>
        <pc:picChg chg="add del mod">
          <ac:chgData name="Tali Rouash" userId="21ae74ec1aaa5ff5" providerId="LiveId" clId="{9F3F9780-8565-4154-9B71-142F1BB5B918}" dt="2026-09-24T06:04:59.167" v="556" actId="478"/>
          <ac:picMkLst>
            <pc:docMk/>
            <pc:sldMk cId="1614957092" sldId="531"/>
            <ac:picMk id="4" creationId="{49E1E1E3-94A4-6EDE-FEA2-B44BACB2DF83}"/>
          </ac:picMkLst>
        </pc:picChg>
        <pc:picChg chg="add del mod modCrop">
          <ac:chgData name="Tali Rouash" userId="21ae74ec1aaa5ff5" providerId="LiveId" clId="{9F3F9780-8565-4154-9B71-142F1BB5B918}" dt="2026-09-24T06:04:49.632" v="551" actId="478"/>
          <ac:picMkLst>
            <pc:docMk/>
            <pc:sldMk cId="1614957092" sldId="531"/>
            <ac:picMk id="5" creationId="{AFB355C6-21AB-3BF3-8886-AD0EF6935296}"/>
          </ac:picMkLst>
        </pc:picChg>
        <pc:picChg chg="add del mod modCrop">
          <ac:chgData name="Tali Rouash" userId="21ae74ec1aaa5ff5" providerId="LiveId" clId="{9F3F9780-8565-4154-9B71-142F1BB5B918}" dt="2026-09-24T06:04:51.968" v="552" actId="478"/>
          <ac:picMkLst>
            <pc:docMk/>
            <pc:sldMk cId="1614957092" sldId="531"/>
            <ac:picMk id="6" creationId="{5B06914A-EE97-3702-7F59-B95205DF6074}"/>
          </ac:picMkLst>
        </pc:picChg>
        <pc:picChg chg="add mod modCrop">
          <ac:chgData name="Tali Rouash" userId="21ae74ec1aaa5ff5" providerId="LiveId" clId="{9F3F9780-8565-4154-9B71-142F1BB5B918}" dt="2026-09-24T06:05:43.036" v="562" actId="732"/>
          <ac:picMkLst>
            <pc:docMk/>
            <pc:sldMk cId="1614957092" sldId="531"/>
            <ac:picMk id="8" creationId="{C958D6AE-A28A-DE7F-C39B-0667FF8DDEDF}"/>
          </ac:picMkLst>
        </pc:picChg>
        <pc:picChg chg="add mod modCrop">
          <ac:chgData name="Tali Rouash" userId="21ae74ec1aaa5ff5" providerId="LiveId" clId="{9F3F9780-8565-4154-9B71-142F1BB5B918}" dt="2026-09-24T06:16:07.634" v="675" actId="1076"/>
          <ac:picMkLst>
            <pc:docMk/>
            <pc:sldMk cId="1614957092" sldId="531"/>
            <ac:picMk id="9" creationId="{F7CF6FD9-65A6-E52B-BE5C-B8787969C7E7}"/>
          </ac:picMkLst>
        </pc:picChg>
        <pc:picChg chg="add del mod">
          <ac:chgData name="Tali Rouash" userId="21ae74ec1aaa5ff5" providerId="LiveId" clId="{9F3F9780-8565-4154-9B71-142F1BB5B918}" dt="2026-09-24T06:16:05.816" v="674" actId="478"/>
          <ac:picMkLst>
            <pc:docMk/>
            <pc:sldMk cId="1614957092" sldId="531"/>
            <ac:picMk id="12" creationId="{5EAC4518-E959-20A5-9087-FBF1F02B7A75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6:16:19.236" v="677" actId="1076"/>
        <pc:sldMkLst>
          <pc:docMk/>
          <pc:sldMk cId="2888737461" sldId="532"/>
        </pc:sldMkLst>
        <pc:picChg chg="add mod">
          <ac:chgData name="Tali Rouash" userId="21ae74ec1aaa5ff5" providerId="LiveId" clId="{9F3F9780-8565-4154-9B71-142F1BB5B918}" dt="2026-09-24T06:11:35.511" v="632" actId="1076"/>
          <ac:picMkLst>
            <pc:docMk/>
            <pc:sldMk cId="2888737461" sldId="532"/>
            <ac:picMk id="4" creationId="{B9B83EB2-ABB8-8B36-3A3B-22F9E3A29DF3}"/>
          </ac:picMkLst>
        </pc:picChg>
        <pc:picChg chg="add del mod">
          <ac:chgData name="Tali Rouash" userId="21ae74ec1aaa5ff5" providerId="LiveId" clId="{9F3F9780-8565-4154-9B71-142F1BB5B918}" dt="2026-09-24T06:10:18.428" v="610" actId="21"/>
          <ac:picMkLst>
            <pc:docMk/>
            <pc:sldMk cId="2888737461" sldId="532"/>
            <ac:picMk id="5" creationId="{3D9FEC05-34A5-5A91-F343-2401FCD1A25F}"/>
          </ac:picMkLst>
        </pc:picChg>
        <pc:picChg chg="add mod modCrop">
          <ac:chgData name="Tali Rouash" userId="21ae74ec1aaa5ff5" providerId="LiveId" clId="{9F3F9780-8565-4154-9B71-142F1BB5B918}" dt="2026-09-24T06:11:17.258" v="627" actId="1076"/>
          <ac:picMkLst>
            <pc:docMk/>
            <pc:sldMk cId="2888737461" sldId="532"/>
            <ac:picMk id="7" creationId="{CBD3D264-B49F-50FD-DBA8-D0D4D800A19F}"/>
          </ac:picMkLst>
        </pc:picChg>
        <pc:picChg chg="del mod modCrop">
          <ac:chgData name="Tali Rouash" userId="21ae74ec1aaa5ff5" providerId="LiveId" clId="{9F3F9780-8565-4154-9B71-142F1BB5B918}" dt="2026-09-24T06:07:05.240" v="570" actId="478"/>
          <ac:picMkLst>
            <pc:docMk/>
            <pc:sldMk cId="2888737461" sldId="532"/>
            <ac:picMk id="8" creationId="{232D8B8A-AAAD-F249-7740-A86B778AE1BD}"/>
          </ac:picMkLst>
        </pc:picChg>
        <pc:picChg chg="add del mod modCrop">
          <ac:chgData name="Tali Rouash" userId="21ae74ec1aaa5ff5" providerId="LiveId" clId="{9F3F9780-8565-4154-9B71-142F1BB5B918}" dt="2026-09-24T06:08:09.394" v="578" actId="478"/>
          <ac:picMkLst>
            <pc:docMk/>
            <pc:sldMk cId="2888737461" sldId="532"/>
            <ac:picMk id="9" creationId="{615241C8-5C6D-B487-F28B-A7660A80FF4B}"/>
          </ac:picMkLst>
        </pc:picChg>
        <pc:picChg chg="add del mod modCrop">
          <ac:chgData name="Tali Rouash" userId="21ae74ec1aaa5ff5" providerId="LiveId" clId="{9F3F9780-8565-4154-9B71-142F1BB5B918}" dt="2026-09-24T06:08:09.858" v="579" actId="478"/>
          <ac:picMkLst>
            <pc:docMk/>
            <pc:sldMk cId="2888737461" sldId="532"/>
            <ac:picMk id="10" creationId="{5D74EC11-D57B-C9C0-0106-B7FAC707AF70}"/>
          </ac:picMkLst>
        </pc:picChg>
        <pc:picChg chg="add del mod modCrop">
          <ac:chgData name="Tali Rouash" userId="21ae74ec1aaa5ff5" providerId="LiveId" clId="{9F3F9780-8565-4154-9B71-142F1BB5B918}" dt="2026-09-24T06:08:10.375" v="580" actId="478"/>
          <ac:picMkLst>
            <pc:docMk/>
            <pc:sldMk cId="2888737461" sldId="532"/>
            <ac:picMk id="11" creationId="{F5A98DCC-C2EC-4D76-6A33-FA376147C238}"/>
          </ac:picMkLst>
        </pc:picChg>
        <pc:picChg chg="add del mod modCrop">
          <ac:chgData name="Tali Rouash" userId="21ae74ec1aaa5ff5" providerId="LiveId" clId="{9F3F9780-8565-4154-9B71-142F1BB5B918}" dt="2026-09-24T06:08:10.873" v="581" actId="478"/>
          <ac:picMkLst>
            <pc:docMk/>
            <pc:sldMk cId="2888737461" sldId="532"/>
            <ac:picMk id="12" creationId="{56FAB3DE-92D3-A84E-2ABF-F2684D038114}"/>
          </ac:picMkLst>
        </pc:picChg>
        <pc:picChg chg="add mod modCrop">
          <ac:chgData name="Tali Rouash" userId="21ae74ec1aaa5ff5" providerId="LiveId" clId="{9F3F9780-8565-4154-9B71-142F1BB5B918}" dt="2026-09-24T06:11:19.174" v="628" actId="1076"/>
          <ac:picMkLst>
            <pc:docMk/>
            <pc:sldMk cId="2888737461" sldId="532"/>
            <ac:picMk id="13" creationId="{CD00BB45-DE91-6039-CBCD-0D9B63AFF84E}"/>
          </ac:picMkLst>
        </pc:picChg>
        <pc:picChg chg="add mod modCrop">
          <ac:chgData name="Tali Rouash" userId="21ae74ec1aaa5ff5" providerId="LiveId" clId="{9F3F9780-8565-4154-9B71-142F1BB5B918}" dt="2026-09-24T06:16:19.236" v="677" actId="1076"/>
          <ac:picMkLst>
            <pc:docMk/>
            <pc:sldMk cId="2888737461" sldId="532"/>
            <ac:picMk id="14" creationId="{7E3BB329-B1E9-8171-F466-45AA83F1241E}"/>
          </ac:picMkLst>
        </pc:picChg>
        <pc:picChg chg="add mod modCrop">
          <ac:chgData name="Tali Rouash" userId="21ae74ec1aaa5ff5" providerId="LiveId" clId="{9F3F9780-8565-4154-9B71-142F1BB5B918}" dt="2026-09-24T06:16:19.236" v="677" actId="1076"/>
          <ac:picMkLst>
            <pc:docMk/>
            <pc:sldMk cId="2888737461" sldId="532"/>
            <ac:picMk id="15" creationId="{E4A480BB-2C1E-F32F-DB6B-3E9967DEE337}"/>
          </ac:picMkLst>
        </pc:picChg>
      </pc:sldChg>
      <pc:sldChg chg="addSp delSp modSp add mod delAnim">
        <pc:chgData name="Tali Rouash" userId="21ae74ec1aaa5ff5" providerId="LiveId" clId="{9F3F9780-8565-4154-9B71-142F1BB5B918}" dt="2026-09-24T06:12:30.814" v="640"/>
        <pc:sldMkLst>
          <pc:docMk/>
          <pc:sldMk cId="4186328528" sldId="533"/>
        </pc:sldMkLst>
        <pc:picChg chg="add mod">
          <ac:chgData name="Tali Rouash" userId="21ae74ec1aaa5ff5" providerId="LiveId" clId="{9F3F9780-8565-4154-9B71-142F1BB5B918}" dt="2026-09-24T06:12:30.814" v="640"/>
          <ac:picMkLst>
            <pc:docMk/>
            <pc:sldMk cId="4186328528" sldId="533"/>
            <ac:picMk id="4" creationId="{D83EDA50-09A0-0181-A08A-903F6E70FEC4}"/>
          </ac:picMkLst>
        </pc:picChg>
        <pc:picChg chg="add del mod">
          <ac:chgData name="Tali Rouash" userId="21ae74ec1aaa5ff5" providerId="LiveId" clId="{9F3F9780-8565-4154-9B71-142F1BB5B918}" dt="2026-09-24T06:12:24.360" v="638" actId="478"/>
          <ac:picMkLst>
            <pc:docMk/>
            <pc:sldMk cId="4186328528" sldId="533"/>
            <ac:picMk id="5" creationId="{911CF7DB-36E5-B069-F705-B97DD86B36A5}"/>
          </ac:picMkLst>
        </pc:picChg>
      </pc:sldChg>
      <pc:sldChg chg="modSp add mod">
        <pc:chgData name="Tali Rouash" userId="21ae74ec1aaa5ff5" providerId="LiveId" clId="{9F3F9780-8565-4154-9B71-142F1BB5B918}" dt="2026-08-28T07:56:49.908" v="359" actId="255"/>
        <pc:sldMkLst>
          <pc:docMk/>
          <pc:sldMk cId="2911190583" sldId="534"/>
        </pc:sldMkLst>
        <pc:spChg chg="mod">
          <ac:chgData name="Tali Rouash" userId="21ae74ec1aaa5ff5" providerId="LiveId" clId="{9F3F9780-8565-4154-9B71-142F1BB5B918}" dt="2026-08-28T07:56:49.908" v="359" actId="255"/>
          <ac:spMkLst>
            <pc:docMk/>
            <pc:sldMk cId="2911190583" sldId="534"/>
            <ac:spMk id="5" creationId="{2AC7B2F9-A81A-F496-6F2E-3E3F6368CD31}"/>
          </ac:spMkLst>
        </pc:spChg>
      </pc:sldChg>
      <pc:sldChg chg="modSp add mod ord">
        <pc:chgData name="Tali Rouash" userId="21ae74ec1aaa5ff5" providerId="LiveId" clId="{9F3F9780-8565-4154-9B71-142F1BB5B918}" dt="2026-08-28T08:07:20.170" v="464"/>
        <pc:sldMkLst>
          <pc:docMk/>
          <pc:sldMk cId="1567592567" sldId="535"/>
        </pc:sldMkLst>
        <pc:spChg chg="mod">
          <ac:chgData name="Tali Rouash" userId="21ae74ec1aaa5ff5" providerId="LiveId" clId="{9F3F9780-8565-4154-9B71-142F1BB5B918}" dt="2026-08-28T07:58:56.819" v="386" actId="6549"/>
          <ac:spMkLst>
            <pc:docMk/>
            <pc:sldMk cId="1567592567" sldId="535"/>
            <ac:spMk id="3" creationId="{9076CB7F-8362-04F0-C7E9-4E9AFEB42D5A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6:19:17.203" v="741"/>
        <pc:sldMkLst>
          <pc:docMk/>
          <pc:sldMk cId="597037624" sldId="536"/>
        </pc:sldMkLst>
        <pc:grpChg chg="add mod">
          <ac:chgData name="Tali Rouash" userId="21ae74ec1aaa5ff5" providerId="LiveId" clId="{9F3F9780-8565-4154-9B71-142F1BB5B918}" dt="2026-09-24T06:18:09.338" v="724" actId="1035"/>
          <ac:grpSpMkLst>
            <pc:docMk/>
            <pc:sldMk cId="597037624" sldId="536"/>
            <ac:grpSpMk id="9" creationId="{F7AB4237-17ED-35EA-F788-D3C7FEE9DF20}"/>
          </ac:grpSpMkLst>
        </pc:grpChg>
        <pc:picChg chg="add mod modCrop">
          <ac:chgData name="Tali Rouash" userId="21ae74ec1aaa5ff5" providerId="LiveId" clId="{9F3F9780-8565-4154-9B71-142F1BB5B918}" dt="2026-09-24T06:15:11.648" v="667" actId="14100"/>
          <ac:picMkLst>
            <pc:docMk/>
            <pc:sldMk cId="597037624" sldId="536"/>
            <ac:picMk id="4" creationId="{2C3C26BF-2DE4-1076-DDEA-A8165F1F8353}"/>
          </ac:picMkLst>
        </pc:picChg>
        <pc:picChg chg="add mod modCrop">
          <ac:chgData name="Tali Rouash" userId="21ae74ec1aaa5ff5" providerId="LiveId" clId="{9F3F9780-8565-4154-9B71-142F1BB5B918}" dt="2026-09-24T06:16:36.573" v="680" actId="571"/>
          <ac:picMkLst>
            <pc:docMk/>
            <pc:sldMk cId="597037624" sldId="536"/>
            <ac:picMk id="5" creationId="{DD4F8B87-BD14-AC9D-8AF5-304CC4E967E1}"/>
          </ac:picMkLst>
        </pc:picChg>
        <pc:picChg chg="add mod modCrop">
          <ac:chgData name="Tali Rouash" userId="21ae74ec1aaa5ff5" providerId="LiveId" clId="{9F3F9780-8565-4154-9B71-142F1BB5B918}" dt="2026-09-24T06:16:36.573" v="680" actId="571"/>
          <ac:picMkLst>
            <pc:docMk/>
            <pc:sldMk cId="597037624" sldId="536"/>
            <ac:picMk id="6" creationId="{9164C6B8-9036-A169-88F7-6A7E9B779D7E}"/>
          </ac:picMkLst>
        </pc:picChg>
        <pc:picChg chg="add del mod modCrop">
          <ac:chgData name="Tali Rouash" userId="21ae74ec1aaa5ff5" providerId="LiveId" clId="{9F3F9780-8565-4154-9B71-142F1BB5B918}" dt="2026-09-24T06:13:23.552" v="641" actId="478"/>
          <ac:picMkLst>
            <pc:docMk/>
            <pc:sldMk cId="597037624" sldId="536"/>
            <ac:picMk id="7" creationId="{8C637DB5-ADC7-3DF2-1A56-E720D085F8C8}"/>
          </ac:picMkLst>
        </pc:picChg>
        <pc:picChg chg="add del mod modCrop">
          <ac:chgData name="Tali Rouash" userId="21ae74ec1aaa5ff5" providerId="LiveId" clId="{9F3F9780-8565-4154-9B71-142F1BB5B918}" dt="2026-09-24T06:13:23.552" v="641" actId="478"/>
          <ac:picMkLst>
            <pc:docMk/>
            <pc:sldMk cId="597037624" sldId="536"/>
            <ac:picMk id="8" creationId="{650C3F56-91BE-05A4-C031-56AF907DF9D5}"/>
          </ac:picMkLst>
        </pc:picChg>
        <pc:picChg chg="add mod">
          <ac:chgData name="Tali Rouash" userId="21ae74ec1aaa5ff5" providerId="LiveId" clId="{9F3F9780-8565-4154-9B71-142F1BB5B918}" dt="2026-09-24T06:16:36.573" v="680" actId="571"/>
          <ac:picMkLst>
            <pc:docMk/>
            <pc:sldMk cId="597037624" sldId="536"/>
            <ac:picMk id="10" creationId="{597F35B4-8B77-523A-E961-E81D51FA93E4}"/>
          </ac:picMkLst>
        </pc:picChg>
        <pc:picChg chg="add mod modCrop">
          <ac:chgData name="Tali Rouash" userId="21ae74ec1aaa5ff5" providerId="LiveId" clId="{9F3F9780-8565-4154-9B71-142F1BB5B918}" dt="2026-09-24T06:18:13.844" v="725" actId="1076"/>
          <ac:picMkLst>
            <pc:docMk/>
            <pc:sldMk cId="597037624" sldId="536"/>
            <ac:picMk id="12" creationId="{F3DB89FD-47F0-A114-A4A7-DE207BE7A581}"/>
          </ac:picMkLst>
        </pc:picChg>
        <pc:picChg chg="add del mod modCrop">
          <ac:chgData name="Tali Rouash" userId="21ae74ec1aaa5ff5" providerId="LiveId" clId="{9F3F9780-8565-4154-9B71-142F1BB5B918}" dt="2026-09-24T06:14:14.859" v="649" actId="478"/>
          <ac:picMkLst>
            <pc:docMk/>
            <pc:sldMk cId="597037624" sldId="536"/>
            <ac:picMk id="13" creationId="{F8423268-5C18-3A3A-7F3C-EBD41908DD05}"/>
          </ac:picMkLst>
        </pc:picChg>
        <pc:picChg chg="add del mod modCrop">
          <ac:chgData name="Tali Rouash" userId="21ae74ec1aaa5ff5" providerId="LiveId" clId="{9F3F9780-8565-4154-9B71-142F1BB5B918}" dt="2026-09-24T06:16:30.157" v="678" actId="478"/>
          <ac:picMkLst>
            <pc:docMk/>
            <pc:sldMk cId="597037624" sldId="536"/>
            <ac:picMk id="14" creationId="{23D44423-1220-3255-33C1-B60FDBC4D5B6}"/>
          </ac:picMkLst>
        </pc:picChg>
        <pc:picChg chg="add del mod modCrop">
          <ac:chgData name="Tali Rouash" userId="21ae74ec1aaa5ff5" providerId="LiveId" clId="{9F3F9780-8565-4154-9B71-142F1BB5B918}" dt="2026-09-24T06:15:04.682" v="663" actId="478"/>
          <ac:picMkLst>
            <pc:docMk/>
            <pc:sldMk cId="597037624" sldId="536"/>
            <ac:picMk id="15" creationId="{D0153C1C-A1D0-1C66-14F9-4104479FC966}"/>
          </ac:picMkLst>
        </pc:picChg>
        <pc:picChg chg="add mod modCrop">
          <ac:chgData name="Tali Rouash" userId="21ae74ec1aaa5ff5" providerId="LiveId" clId="{9F3F9780-8565-4154-9B71-142F1BB5B918}" dt="2026-09-24T06:18:23.179" v="727" actId="732"/>
          <ac:picMkLst>
            <pc:docMk/>
            <pc:sldMk cId="597037624" sldId="536"/>
            <ac:picMk id="17" creationId="{7797F6A7-9901-BF94-B3C2-679C84AAAFD5}"/>
          </ac:picMkLst>
        </pc:picChg>
        <pc:picChg chg="add mod modCrop">
          <ac:chgData name="Tali Rouash" userId="21ae74ec1aaa5ff5" providerId="LiveId" clId="{9F3F9780-8565-4154-9B71-142F1BB5B918}" dt="2026-09-24T06:18:35.514" v="730" actId="732"/>
          <ac:picMkLst>
            <pc:docMk/>
            <pc:sldMk cId="597037624" sldId="536"/>
            <ac:picMk id="19" creationId="{C2541A3C-9676-7805-8D0F-E08A9857E99B}"/>
          </ac:picMkLst>
        </pc:picChg>
        <pc:picChg chg="add mod modCrop">
          <ac:chgData name="Tali Rouash" userId="21ae74ec1aaa5ff5" providerId="LiveId" clId="{9F3F9780-8565-4154-9B71-142F1BB5B918}" dt="2026-09-24T06:19:15.698" v="740" actId="1076"/>
          <ac:picMkLst>
            <pc:docMk/>
            <pc:sldMk cId="597037624" sldId="536"/>
            <ac:picMk id="20" creationId="{99D2EC90-5674-1FE1-04E1-FFD68F4617EB}"/>
          </ac:picMkLst>
        </pc:picChg>
      </pc:sldChg>
      <pc:sldChg chg="addSp delSp modSp add mod ord delAnim modAnim">
        <pc:chgData name="Tali Rouash" userId="21ae74ec1aaa5ff5" providerId="LiveId" clId="{9F3F9780-8565-4154-9B71-142F1BB5B918}" dt="2026-08-28T07:58:27.567" v="384"/>
        <pc:sldMkLst>
          <pc:docMk/>
          <pc:sldMk cId="810167888" sldId="537"/>
        </pc:sldMkLst>
        <pc:picChg chg="add mod modCrop">
          <ac:chgData name="Tali Rouash" userId="21ae74ec1aaa5ff5" providerId="LiveId" clId="{9F3F9780-8565-4154-9B71-142F1BB5B918}" dt="2026-08-28T07:57:43.965" v="371" actId="732"/>
          <ac:picMkLst>
            <pc:docMk/>
            <pc:sldMk cId="810167888" sldId="537"/>
            <ac:picMk id="4" creationId="{5F0CC9D8-A9E6-9B8B-4A1B-D05A45F3BE63}"/>
          </ac:picMkLst>
        </pc:picChg>
        <pc:picChg chg="add mod modCrop">
          <ac:chgData name="Tali Rouash" userId="21ae74ec1aaa5ff5" providerId="LiveId" clId="{9F3F9780-8565-4154-9B71-142F1BB5B918}" dt="2026-08-28T07:58:14.630" v="378" actId="1076"/>
          <ac:picMkLst>
            <pc:docMk/>
            <pc:sldMk cId="810167888" sldId="537"/>
            <ac:picMk id="7" creationId="{372389B6-6026-CDF0-F632-3C076B66F4D4}"/>
          </ac:picMkLst>
        </pc:picChg>
        <pc:picChg chg="add mod modCrop">
          <ac:chgData name="Tali Rouash" userId="21ae74ec1aaa5ff5" providerId="LiveId" clId="{9F3F9780-8565-4154-9B71-142F1BB5B918}" dt="2026-08-28T07:58:19.820" v="383" actId="1035"/>
          <ac:picMkLst>
            <pc:docMk/>
            <pc:sldMk cId="810167888" sldId="537"/>
            <ac:picMk id="8" creationId="{AC4029E0-BE51-67B9-1A37-1B1B7CAC6C46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6:19:45.400" v="742"/>
        <pc:sldMkLst>
          <pc:docMk/>
          <pc:sldMk cId="2481302947" sldId="538"/>
        </pc:sldMkLst>
        <pc:picChg chg="add mod modCrop">
          <ac:chgData name="Tali Rouash" userId="21ae74ec1aaa5ff5" providerId="LiveId" clId="{9F3F9780-8565-4154-9B71-142F1BB5B918}" dt="2026-08-28T08:05:59.255" v="436" actId="732"/>
          <ac:picMkLst>
            <pc:docMk/>
            <pc:sldMk cId="2481302947" sldId="538"/>
            <ac:picMk id="5" creationId="{8A2F7A59-8B12-4B69-003C-EB49AE8E65EE}"/>
          </ac:picMkLst>
        </pc:picChg>
        <pc:picChg chg="add mod modCrop">
          <ac:chgData name="Tali Rouash" userId="21ae74ec1aaa5ff5" providerId="LiveId" clId="{9F3F9780-8565-4154-9B71-142F1BB5B918}" dt="2026-08-28T08:06:07.657" v="439" actId="732"/>
          <ac:picMkLst>
            <pc:docMk/>
            <pc:sldMk cId="2481302947" sldId="538"/>
            <ac:picMk id="6" creationId="{2EF4F0A0-1B9B-14E4-E66C-5F25802415D9}"/>
          </ac:picMkLst>
        </pc:picChg>
      </pc:sldChg>
      <pc:sldChg chg="modSp add mod">
        <pc:chgData name="Tali Rouash" userId="21ae74ec1aaa5ff5" providerId="LiveId" clId="{9F3F9780-8565-4154-9B71-142F1BB5B918}" dt="2026-08-28T08:06:46.385" v="455" actId="20577"/>
        <pc:sldMkLst>
          <pc:docMk/>
          <pc:sldMk cId="198384342" sldId="540"/>
        </pc:sldMkLst>
        <pc:spChg chg="mod">
          <ac:chgData name="Tali Rouash" userId="21ae74ec1aaa5ff5" providerId="LiveId" clId="{9F3F9780-8565-4154-9B71-142F1BB5B918}" dt="2026-08-28T08:06:46.385" v="455" actId="20577"/>
          <ac:spMkLst>
            <pc:docMk/>
            <pc:sldMk cId="198384342" sldId="540"/>
            <ac:spMk id="5" creationId="{921C8226-BC3E-9659-566B-7DDD2DF73709}"/>
          </ac:spMkLst>
        </pc:spChg>
      </pc:sldChg>
      <pc:sldChg chg="addSp delSp modSp add mod delAnim">
        <pc:chgData name="Tali Rouash" userId="21ae74ec1aaa5ff5" providerId="LiveId" clId="{9F3F9780-8565-4154-9B71-142F1BB5B918}" dt="2026-09-24T06:20:24.005" v="747"/>
        <pc:sldMkLst>
          <pc:docMk/>
          <pc:sldMk cId="3750704083" sldId="541"/>
        </pc:sldMkLst>
        <pc:picChg chg="add mod">
          <ac:chgData name="Tali Rouash" userId="21ae74ec1aaa5ff5" providerId="LiveId" clId="{9F3F9780-8565-4154-9B71-142F1BB5B918}" dt="2026-09-24T06:20:24.005" v="747"/>
          <ac:picMkLst>
            <pc:docMk/>
            <pc:sldMk cId="3750704083" sldId="541"/>
            <ac:picMk id="4" creationId="{267E7F9A-F525-0ADB-3DFB-CFEF4BD9B3CF}"/>
          </ac:picMkLst>
        </pc:picChg>
        <pc:picChg chg="add del mod">
          <ac:chgData name="Tali Rouash" userId="21ae74ec1aaa5ff5" providerId="LiveId" clId="{9F3F9780-8565-4154-9B71-142F1BB5B918}" dt="2026-09-24T06:20:12.710" v="743" actId="478"/>
          <ac:picMkLst>
            <pc:docMk/>
            <pc:sldMk cId="3750704083" sldId="541"/>
            <ac:picMk id="5" creationId="{238EDEA0-0C2D-2B0F-BB88-EF73A4BC0371}"/>
          </ac:picMkLst>
        </pc:picChg>
      </pc:sldChg>
      <pc:sldChg chg="modSp add mod ord">
        <pc:chgData name="Tali Rouash" userId="21ae74ec1aaa5ff5" providerId="LiveId" clId="{9F3F9780-8565-4154-9B71-142F1BB5B918}" dt="2026-08-28T08:07:27.558" v="468" actId="20577"/>
        <pc:sldMkLst>
          <pc:docMk/>
          <pc:sldMk cId="3698094827" sldId="542"/>
        </pc:sldMkLst>
        <pc:spChg chg="mod">
          <ac:chgData name="Tali Rouash" userId="21ae74ec1aaa5ff5" providerId="LiveId" clId="{9F3F9780-8565-4154-9B71-142F1BB5B918}" dt="2026-08-28T08:07:27.558" v="468" actId="20577"/>
          <ac:spMkLst>
            <pc:docMk/>
            <pc:sldMk cId="3698094827" sldId="542"/>
            <ac:spMk id="3" creationId="{08CE78B9-2D9D-1F39-F58A-6CC3FF58617B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6:23:56.669" v="781" actId="14100"/>
        <pc:sldMkLst>
          <pc:docMk/>
          <pc:sldMk cId="1879069930" sldId="543"/>
        </pc:sldMkLst>
        <pc:picChg chg="add mod">
          <ac:chgData name="Tali Rouash" userId="21ae74ec1aaa5ff5" providerId="LiveId" clId="{9F3F9780-8565-4154-9B71-142F1BB5B918}" dt="2026-09-24T06:23:50.358" v="780" actId="14100"/>
          <ac:picMkLst>
            <pc:docMk/>
            <pc:sldMk cId="1879069930" sldId="543"/>
            <ac:picMk id="4" creationId="{F2589640-8DE4-29C1-F1DD-D8664B800FAB}"/>
          </ac:picMkLst>
        </pc:picChg>
        <pc:picChg chg="add mod modCrop">
          <ac:chgData name="Tali Rouash" userId="21ae74ec1aaa5ff5" providerId="LiveId" clId="{9F3F9780-8565-4154-9B71-142F1BB5B918}" dt="2026-09-24T06:23:56.669" v="781" actId="14100"/>
          <ac:picMkLst>
            <pc:docMk/>
            <pc:sldMk cId="1879069930" sldId="543"/>
            <ac:picMk id="7" creationId="{B330EEF9-F3B6-DC8C-FBD0-1D4F15B9BABB}"/>
          </ac:picMkLst>
        </pc:picChg>
        <pc:picChg chg="add mod modCrop">
          <ac:chgData name="Tali Rouash" userId="21ae74ec1aaa5ff5" providerId="LiveId" clId="{9F3F9780-8565-4154-9B71-142F1BB5B918}" dt="2026-09-24T06:23:56.669" v="781" actId="14100"/>
          <ac:picMkLst>
            <pc:docMk/>
            <pc:sldMk cId="1879069930" sldId="543"/>
            <ac:picMk id="8" creationId="{3F1B693C-BB15-7E63-A587-1797C02B72F0}"/>
          </ac:picMkLst>
        </pc:picChg>
        <pc:picChg chg="add mod modCrop">
          <ac:chgData name="Tali Rouash" userId="21ae74ec1aaa5ff5" providerId="LiveId" clId="{9F3F9780-8565-4154-9B71-142F1BB5B918}" dt="2026-09-24T06:23:56.669" v="781" actId="14100"/>
          <ac:picMkLst>
            <pc:docMk/>
            <pc:sldMk cId="1879069930" sldId="543"/>
            <ac:picMk id="9" creationId="{7CEA39B7-D46A-8375-11D8-C9349099DDB7}"/>
          </ac:picMkLst>
        </pc:picChg>
        <pc:picChg chg="add del mod modCrop">
          <ac:chgData name="Tali Rouash" userId="21ae74ec1aaa5ff5" providerId="LiveId" clId="{9F3F9780-8565-4154-9B71-142F1BB5B918}" dt="2026-09-24T06:21:27.530" v="752" actId="478"/>
          <ac:picMkLst>
            <pc:docMk/>
            <pc:sldMk cId="1879069930" sldId="543"/>
            <ac:picMk id="10" creationId="{F5BE521F-CB43-6C37-1D82-0CE610575C3E}"/>
          </ac:picMkLst>
        </pc:picChg>
        <pc:picChg chg="add del mod modCrop">
          <ac:chgData name="Tali Rouash" userId="21ae74ec1aaa5ff5" providerId="LiveId" clId="{9F3F9780-8565-4154-9B71-142F1BB5B918}" dt="2026-09-24T06:21:28.040" v="753" actId="478"/>
          <ac:picMkLst>
            <pc:docMk/>
            <pc:sldMk cId="1879069930" sldId="543"/>
            <ac:picMk id="11" creationId="{C69A61C0-DA9B-86D6-9612-1703F84A9338}"/>
          </ac:picMkLst>
        </pc:picChg>
        <pc:picChg chg="add mod modCrop">
          <ac:chgData name="Tali Rouash" userId="21ae74ec1aaa5ff5" providerId="LiveId" clId="{9F3F9780-8565-4154-9B71-142F1BB5B918}" dt="2026-09-24T06:23:56.669" v="781" actId="14100"/>
          <ac:picMkLst>
            <pc:docMk/>
            <pc:sldMk cId="1879069930" sldId="543"/>
            <ac:picMk id="12" creationId="{330FD44F-F661-C67C-9800-405580ED4EC0}"/>
          </ac:picMkLst>
        </pc:picChg>
        <pc:picChg chg="add del mod modCrop">
          <ac:chgData name="Tali Rouash" userId="21ae74ec1aaa5ff5" providerId="LiveId" clId="{9F3F9780-8565-4154-9B71-142F1BB5B918}" dt="2026-09-24T06:21:26.938" v="751" actId="478"/>
          <ac:picMkLst>
            <pc:docMk/>
            <pc:sldMk cId="1879069930" sldId="543"/>
            <ac:picMk id="13" creationId="{028760B1-060B-EC8D-FACD-0828711E9D7C}"/>
          </ac:picMkLst>
        </pc:picChg>
        <pc:picChg chg="add del mod modCrop">
          <ac:chgData name="Tali Rouash" userId="21ae74ec1aaa5ff5" providerId="LiveId" clId="{9F3F9780-8565-4154-9B71-142F1BB5B918}" dt="2026-09-24T06:21:28.651" v="754" actId="478"/>
          <ac:picMkLst>
            <pc:docMk/>
            <pc:sldMk cId="1879069930" sldId="543"/>
            <ac:picMk id="14" creationId="{024CDCA1-85C5-196E-E72E-2A13E3FABED4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6:16:10.154" v="676" actId="1076"/>
        <pc:sldMkLst>
          <pc:docMk/>
          <pc:sldMk cId="4142329332" sldId="544"/>
        </pc:sldMkLst>
        <pc:picChg chg="add mod modCrop">
          <ac:chgData name="Tali Rouash" userId="21ae74ec1aaa5ff5" providerId="LiveId" clId="{9F3F9780-8565-4154-9B71-142F1BB5B918}" dt="2026-09-24T06:10:49.595" v="621"/>
          <ac:picMkLst>
            <pc:docMk/>
            <pc:sldMk cId="4142329332" sldId="544"/>
            <ac:picMk id="4" creationId="{0EDF3CA1-75E8-043B-652D-0452F5E43DEB}"/>
          </ac:picMkLst>
        </pc:picChg>
        <pc:picChg chg="add mod">
          <ac:chgData name="Tali Rouash" userId="21ae74ec1aaa5ff5" providerId="LiveId" clId="{9F3F9780-8565-4154-9B71-142F1BB5B918}" dt="2026-09-24T06:16:10.154" v="676" actId="1076"/>
          <ac:picMkLst>
            <pc:docMk/>
            <pc:sldMk cId="4142329332" sldId="544"/>
            <ac:picMk id="6" creationId="{00EFD812-0A92-9430-E53C-D1670577C4B7}"/>
          </ac:picMkLst>
        </pc:picChg>
        <pc:picChg chg="del">
          <ac:chgData name="Tali Rouash" userId="21ae74ec1aaa5ff5" providerId="LiveId" clId="{9F3F9780-8565-4154-9B71-142F1BB5B918}" dt="2026-09-24T06:10:08.513" v="606" actId="478"/>
          <ac:picMkLst>
            <pc:docMk/>
            <pc:sldMk cId="4142329332" sldId="544"/>
            <ac:picMk id="8" creationId="{51EEA1A4-0DAA-B188-A1DC-98877E44C205}"/>
          </ac:picMkLst>
        </pc:picChg>
        <pc:picChg chg="del">
          <ac:chgData name="Tali Rouash" userId="21ae74ec1aaa5ff5" providerId="LiveId" clId="{9F3F9780-8565-4154-9B71-142F1BB5B918}" dt="2026-09-24T06:10:07.667" v="605" actId="478"/>
          <ac:picMkLst>
            <pc:docMk/>
            <pc:sldMk cId="4142329332" sldId="544"/>
            <ac:picMk id="9" creationId="{6D105445-A09C-1A21-3344-E52C82F1AAD9}"/>
          </ac:picMkLst>
        </pc:picChg>
        <pc:picChg chg="del">
          <ac:chgData name="Tali Rouash" userId="21ae74ec1aaa5ff5" providerId="LiveId" clId="{9F3F9780-8565-4154-9B71-142F1BB5B918}" dt="2026-09-24T06:10:15.864" v="609" actId="478"/>
          <ac:picMkLst>
            <pc:docMk/>
            <pc:sldMk cId="4142329332" sldId="544"/>
            <ac:picMk id="12" creationId="{C35EA815-DF4A-0B79-B690-8D47BBAE1303}"/>
          </ac:picMkLst>
        </pc:picChg>
      </pc:sldChg>
      <pc:sldChg chg="delSp modSp add mod delAnim">
        <pc:chgData name="Tali Rouash" userId="21ae74ec1aaa5ff5" providerId="LiveId" clId="{9F3F9780-8565-4154-9B71-142F1BB5B918}" dt="2026-09-24T06:23:44.490" v="779" actId="14100"/>
        <pc:sldMkLst>
          <pc:docMk/>
          <pc:sldMk cId="332097191" sldId="545"/>
        </pc:sldMkLst>
        <pc:picChg chg="mod modCrop">
          <ac:chgData name="Tali Rouash" userId="21ae74ec1aaa5ff5" providerId="LiveId" clId="{9F3F9780-8565-4154-9B71-142F1BB5B918}" dt="2026-09-24T06:23:44.490" v="779" actId="14100"/>
          <ac:picMkLst>
            <pc:docMk/>
            <pc:sldMk cId="332097191" sldId="545"/>
            <ac:picMk id="4" creationId="{1588AAE1-FB06-8E4C-63D9-8278C829578C}"/>
          </ac:picMkLst>
        </pc:picChg>
        <pc:picChg chg="del">
          <ac:chgData name="Tali Rouash" userId="21ae74ec1aaa5ff5" providerId="LiveId" clId="{9F3F9780-8565-4154-9B71-142F1BB5B918}" dt="2026-09-24T06:22:43.035" v="764" actId="478"/>
          <ac:picMkLst>
            <pc:docMk/>
            <pc:sldMk cId="332097191" sldId="545"/>
            <ac:picMk id="7" creationId="{8CF7BE23-70AD-0053-DD79-9E758C635C21}"/>
          </ac:picMkLst>
        </pc:picChg>
        <pc:picChg chg="del">
          <ac:chgData name="Tali Rouash" userId="21ae74ec1aaa5ff5" providerId="LiveId" clId="{9F3F9780-8565-4154-9B71-142F1BB5B918}" dt="2026-09-24T06:22:43.376" v="765" actId="478"/>
          <ac:picMkLst>
            <pc:docMk/>
            <pc:sldMk cId="332097191" sldId="545"/>
            <ac:picMk id="8" creationId="{E7326DA6-E1EF-65BE-F0EA-D127686BE160}"/>
          </ac:picMkLst>
        </pc:picChg>
        <pc:picChg chg="del">
          <ac:chgData name="Tali Rouash" userId="21ae74ec1aaa5ff5" providerId="LiveId" clId="{9F3F9780-8565-4154-9B71-142F1BB5B918}" dt="2026-09-24T06:22:44.457" v="767" actId="478"/>
          <ac:picMkLst>
            <pc:docMk/>
            <pc:sldMk cId="332097191" sldId="545"/>
            <ac:picMk id="9" creationId="{94C50296-B670-6A8D-A21B-3A629B423E15}"/>
          </ac:picMkLst>
        </pc:picChg>
        <pc:picChg chg="mod">
          <ac:chgData name="Tali Rouash" userId="21ae74ec1aaa5ff5" providerId="LiveId" clId="{9F3F9780-8565-4154-9B71-142F1BB5B918}" dt="2026-09-24T06:23:37.810" v="777" actId="1076"/>
          <ac:picMkLst>
            <pc:docMk/>
            <pc:sldMk cId="332097191" sldId="545"/>
            <ac:picMk id="10" creationId="{87CAFFFC-6879-B1E4-78C0-7921482E47B5}"/>
          </ac:picMkLst>
        </pc:picChg>
        <pc:picChg chg="mod">
          <ac:chgData name="Tali Rouash" userId="21ae74ec1aaa5ff5" providerId="LiveId" clId="{9F3F9780-8565-4154-9B71-142F1BB5B918}" dt="2026-09-24T06:23:41.848" v="778" actId="1076"/>
          <ac:picMkLst>
            <pc:docMk/>
            <pc:sldMk cId="332097191" sldId="545"/>
            <ac:picMk id="11" creationId="{D6A1730F-5A5A-F8C7-6D72-DA975B9AE683}"/>
          </ac:picMkLst>
        </pc:picChg>
        <pc:picChg chg="del">
          <ac:chgData name="Tali Rouash" userId="21ae74ec1aaa5ff5" providerId="LiveId" clId="{9F3F9780-8565-4154-9B71-142F1BB5B918}" dt="2026-09-24T06:22:43.994" v="766" actId="478"/>
          <ac:picMkLst>
            <pc:docMk/>
            <pc:sldMk cId="332097191" sldId="545"/>
            <ac:picMk id="12" creationId="{49873D69-8665-B79C-F8DE-15CDC1EFFEFF}"/>
          </ac:picMkLst>
        </pc:picChg>
        <pc:picChg chg="mod">
          <ac:chgData name="Tali Rouash" userId="21ae74ec1aaa5ff5" providerId="LiveId" clId="{9F3F9780-8565-4154-9B71-142F1BB5B918}" dt="2026-09-24T06:23:32.012" v="775" actId="14100"/>
          <ac:picMkLst>
            <pc:docMk/>
            <pc:sldMk cId="332097191" sldId="545"/>
            <ac:picMk id="13" creationId="{5C45540A-4150-049A-2D47-86F3C7441CB0}"/>
          </ac:picMkLst>
        </pc:picChg>
        <pc:picChg chg="mod">
          <ac:chgData name="Tali Rouash" userId="21ae74ec1aaa5ff5" providerId="LiveId" clId="{9F3F9780-8565-4154-9B71-142F1BB5B918}" dt="2026-09-24T06:23:35.886" v="776" actId="1076"/>
          <ac:picMkLst>
            <pc:docMk/>
            <pc:sldMk cId="332097191" sldId="545"/>
            <ac:picMk id="14" creationId="{E11721EB-D2C7-2135-055D-6E858C955C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BF15-B4EE-055A-6128-7A42E380E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477BF9A-5941-BC3D-713C-C251B226E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A04FB66-171C-FB63-70B5-AB1380225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F4123C9-9CAE-76AF-1734-CCCB94E46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3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74D0E-2EEE-4B07-BC1F-3F46997D4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4F03735-E16C-E582-957A-3798C660D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FC06E8E-1DF0-9D29-9488-5A653A23E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47B9712-9BCC-7CD2-8233-29825F601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82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DD9D9-411F-7601-6A56-D6EFDD560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C071572-FA0F-6E9B-E969-7A77E50C5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E4B8215-C742-859A-6129-EE3C33887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A5FFA0-B17B-CECB-A554-B3D327EAB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7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F673E-84D3-118B-E641-89FEEF2B8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501FB3A-1C0A-7630-6345-6FD365278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D4DE275-9A6B-8B97-E528-759875D2A1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46472BD-6CAA-7D48-2BA2-5EC137922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90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1A3AB-5F61-1437-2E04-6028FF20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6613FDE-0FF3-0440-A3E6-241879DDD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5FBAF44-CCDB-F29C-5224-7814A73FC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E3265EB-A107-762F-1790-F8B3ABAA23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39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115BB-41E4-9092-1743-8855B6642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317804E-86EA-F24A-20E8-733CDD3BA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BEFD7C1-03B9-CC74-C887-7F7A62F8B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8D3C0BB-DC71-154A-8599-8C4BDFA41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82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B25A5-8CFB-D3DF-7CE8-CBC85D0B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E4125C0-3AC9-1093-BDE1-33189E4D1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1D5A4EA-E998-6D48-E1D2-B5C0D828B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B25C8B0-FCE7-4D65-850F-8E2E3E09C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89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B7CC5-7134-C079-A529-20AA2E78C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3E34E82-08B4-8B2E-47DC-B227210BB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3A72051-69CC-F44C-3ED7-82D03E234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C5B215-4077-CDD2-0B90-3043BBF5F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00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0D89A-74A4-3F28-114E-DE4B4649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D0EC29B-C0AA-14E7-7B8B-1351DF683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7C1042-0C66-0A7C-921F-063EB59CF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DE508B-E421-7D77-87C6-4EA4FC8EE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11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F9783-E9AC-325F-98D8-B56674F8F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1528046-471D-8E78-232F-D493300D0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65D8489-59F9-D09F-6935-E2A0FA9B8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CDF532D-8E6E-4858-C4C8-71D95C572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64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9BE7-799C-525E-DE89-08B3AB29C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F869627-2436-C1C6-1ED8-B875AEFF8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8946FD9-53EA-D6DE-A3E8-BD10ADBF6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3ED856-5E4B-30B7-42BF-3BF3E19629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36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17B1E-2F49-D541-AAE8-9F6D143D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ABB2329-3836-11FC-A81C-537801685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D56E0DD-B8A6-EB48-DCF4-D5F126CD6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10B169-152F-A647-048B-0EB3A5696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95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0F81F-B629-E543-55E6-6F59E961A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9FB44D7-914E-CC33-6FFC-06523D5B6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C00F149-B920-189F-9ED0-DB0A641F3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7DD85EF-D2B8-27F4-78A3-33EA462A9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1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86AF-8259-2A66-56C9-286F80EAA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030B461-0456-E657-EDB3-536F26A26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512689E-F9AB-195D-425D-D7B7D2C44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BBFAB52-A94C-109C-CDF2-7C6929EDE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57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9E2DC-D915-62C5-7217-0D42CAE05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2F28C90-F4B5-1D4F-8B08-A9FCD51B2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BBD7FF5-7F0F-99C5-F7FB-34E5D9398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B5EE395-C52E-12C6-7C01-12288E3A67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68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298E-24B3-088D-0F9D-5A57C271A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2372289-F75C-8E86-990B-C5F45B2E5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7D6635-B0DE-3689-4971-D6DF319E0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231BCD9-700C-6832-F077-6D8AEB0C6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30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71E5-35FC-1A52-9EF3-DED101A2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0A57413-FF07-717A-8E34-D33F30C88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DA1E604-63D2-4C91-E49F-21EDC616C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C4A3E6C-98E6-AEA1-7DDA-17F5F5A98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731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3955-7FBF-087B-B167-4A00ADAE6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BB50A4-1531-B7D1-E8C4-7D0058C054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D97730C-9B9B-F87D-16DC-CBC8F4BF0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E9BE179-0866-963C-EDB8-AE1CCE5A5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082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BF597-CE56-267A-B361-87E436781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8149D89-92F3-4C99-06C7-6E1FAEE006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F2F7815-0FC6-E1EE-AC0D-0FE21837F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1DB7B32-A243-1AB4-C335-4D238B7A0A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73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26D78-E142-451A-8786-178BC141F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BBB47ED-93A0-00C3-52E8-449978D69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34C577F-11D8-BE3F-52FB-10358285A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34EE718-F8C5-B4E1-5725-F5C5523A68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2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12" Type="http://schemas.openxmlformats.org/officeDocument/2006/relationships/hyperlink" Target="https://www.geogebra.org/m/aghtjba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3.jpeg"/><Relationship Id="rId9" Type="http://schemas.openxmlformats.org/officeDocument/2006/relationships/hyperlink" Target="https://www.geogebra.org/m/sxa3e69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21.png"/><Relationship Id="rId10" Type="http://schemas.microsoft.com/office/2007/relationships/hdphoto" Target="../media/hdphoto17.wdp"/><Relationship Id="rId4" Type="http://schemas.openxmlformats.org/officeDocument/2006/relationships/image" Target="../media/image3.jpeg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5" Type="http://schemas.openxmlformats.org/officeDocument/2006/relationships/image" Target="../media/image24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מספרי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1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4682ECE-6B7C-06B9-B2E2-378EB75C03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34214"/>
          <a:stretch>
            <a:fillRect/>
          </a:stretch>
        </p:blipFill>
        <p:spPr>
          <a:xfrm>
            <a:off x="5505229" y="141227"/>
            <a:ext cx="6522091" cy="351637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A04B72A-C300-5F13-938B-AB824267D1D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533" b="51465"/>
          <a:stretch>
            <a:fillRect/>
          </a:stretch>
        </p:blipFill>
        <p:spPr>
          <a:xfrm>
            <a:off x="7962900" y="3762408"/>
            <a:ext cx="3944838" cy="26349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1A17BC15-0040-B60E-B5B5-6326C187B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8250" b="387"/>
          <a:stretch>
            <a:fillRect/>
          </a:stretch>
        </p:blipFill>
        <p:spPr>
          <a:xfrm>
            <a:off x="5505229" y="4292600"/>
            <a:ext cx="6522091" cy="16764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F61A3336-93E8-E817-E84D-B823DC4E12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9" t="55271" b="-20181"/>
          <a:stretch>
            <a:fillRect/>
          </a:stretch>
        </p:blipFill>
        <p:spPr>
          <a:xfrm>
            <a:off x="5505229" y="6059504"/>
            <a:ext cx="6402509" cy="35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3492500" y="1689301"/>
            <a:ext cx="91326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מערכת צירים ברביע הראשון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963781" y="25859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נקודות במערכת צירים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A6F99DD-229D-7EF3-498A-17BF840F8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1719" y="147188"/>
            <a:ext cx="6256562" cy="303302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49B9B940-F9AA-D3E7-E7D1-0ABE157B65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5702"/>
          <a:stretch>
            <a:fillRect/>
          </a:stretch>
        </p:blipFill>
        <p:spPr>
          <a:xfrm>
            <a:off x="5761719" y="3180211"/>
            <a:ext cx="6264183" cy="303302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45251A1-F103-9181-0F0F-E27EDE4DA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3752" t="53006" r="5964" b="-255"/>
          <a:stretch>
            <a:fillRect/>
          </a:stretch>
        </p:blipFill>
        <p:spPr>
          <a:xfrm>
            <a:off x="543749" y="3762408"/>
            <a:ext cx="5029200" cy="263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54BBA-7F38-3046-DEF4-896D12E6D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6FFF919-DC36-FD8A-C096-91C4CB265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A160D78-5BE4-B117-401A-CABE00DF3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CC7B769-29EE-7FE2-1E13-6137AF83C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0985"/>
          <a:stretch>
            <a:fillRect/>
          </a:stretch>
        </p:blipFill>
        <p:spPr>
          <a:xfrm>
            <a:off x="6139117" y="152116"/>
            <a:ext cx="5865473" cy="210530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6BE3973-60D2-0EFE-54CF-826140888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2276" b="255"/>
          <a:stretch>
            <a:fillRect/>
          </a:stretch>
        </p:blipFill>
        <p:spPr>
          <a:xfrm>
            <a:off x="5722913" y="2379554"/>
            <a:ext cx="6281677" cy="104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4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03EF3-C09D-5A32-4B22-652014D2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6B5ECDE-F403-4819-599F-F3DAF17ED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9C6BA24-D7DA-B6C2-147A-9AC7D627F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6C9AE5C-08BE-D5EF-1AF3-8CA6C2495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8771"/>
          <a:stretch>
            <a:fillRect/>
          </a:stretch>
        </p:blipFill>
        <p:spPr>
          <a:xfrm>
            <a:off x="5771881" y="201723"/>
            <a:ext cx="6210838" cy="196997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72411E1C-6E73-35A4-A84D-3959B13EC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6802" b="58572"/>
          <a:stretch>
            <a:fillRect/>
          </a:stretch>
        </p:blipFill>
        <p:spPr>
          <a:xfrm>
            <a:off x="7469065" y="5334000"/>
            <a:ext cx="4551754" cy="135756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8751DCF-EE76-2D96-3287-929BE1052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6913" t="41162" b="28272"/>
          <a:stretch>
            <a:fillRect/>
          </a:stretch>
        </p:blipFill>
        <p:spPr>
          <a:xfrm>
            <a:off x="8064499" y="2413000"/>
            <a:ext cx="3918219" cy="14605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C7381454-11A8-083F-4678-947B58D80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1163" r="63557" b="15513"/>
          <a:stretch>
            <a:fillRect/>
          </a:stretch>
        </p:blipFill>
        <p:spPr>
          <a:xfrm>
            <a:off x="5788392" y="2413000"/>
            <a:ext cx="2263408" cy="207010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C3FD1B84-9D0B-69AE-0C12-6B1E7B8A3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3622" t="71728" b="630"/>
          <a:stretch>
            <a:fillRect/>
          </a:stretch>
        </p:blipFill>
        <p:spPr>
          <a:xfrm>
            <a:off x="7251701" y="3873500"/>
            <a:ext cx="4743718" cy="132080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14E0D028-A3FD-BBCE-814E-7E8A43661C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7936" t="42221" b="10"/>
          <a:stretch>
            <a:fillRect/>
          </a:stretch>
        </p:blipFill>
        <p:spPr>
          <a:xfrm>
            <a:off x="1298942" y="1142999"/>
            <a:ext cx="3859396" cy="1893039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5CAD6AD-D0AB-7D1C-DCCF-0DD2612523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05" t="38950" r="61400" b="-2122"/>
          <a:stretch>
            <a:fillRect/>
          </a:stretch>
        </p:blipFill>
        <p:spPr>
          <a:xfrm>
            <a:off x="2034839" y="3136900"/>
            <a:ext cx="2387601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C8023-6FE3-1D95-7AD9-B7B6F97DC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1F0AD6E-8327-4EFC-E5B6-975C09FA0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A7B472B-6A3A-D87B-6FB5-ACA980E33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D3B9023-F09E-BF90-9FFB-BFB81592B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8771"/>
          <a:stretch>
            <a:fillRect/>
          </a:stretch>
        </p:blipFill>
        <p:spPr>
          <a:xfrm>
            <a:off x="5133566" y="201723"/>
            <a:ext cx="6849153" cy="217244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C2E79DDC-703F-10B5-7E79-02F8C69E3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22" t="39873" b="10"/>
          <a:stretch>
            <a:fillRect/>
          </a:stretch>
        </p:blipFill>
        <p:spPr>
          <a:xfrm>
            <a:off x="5133566" y="2676188"/>
            <a:ext cx="6849153" cy="2172440"/>
          </a:xfrm>
          <a:prstGeom prst="rect">
            <a:avLst/>
          </a:prstGeom>
        </p:spPr>
      </p:pic>
      <p:pic>
        <p:nvPicPr>
          <p:cNvPr id="5" name="תמונה 4">
            <a:hlinkClick r:id="rId9"/>
            <a:extLst>
              <a:ext uri="{FF2B5EF4-FFF2-40B4-BE49-F238E27FC236}">
                <a16:creationId xmlns:a16="http://schemas.microsoft.com/office/drawing/2014/main" id="{4406E8BC-82C4-854D-D83A-DD522103DE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48617"/>
          <a:stretch>
            <a:fillRect/>
          </a:stretch>
        </p:blipFill>
        <p:spPr>
          <a:xfrm>
            <a:off x="2340746" y="4686301"/>
            <a:ext cx="6157028" cy="876805"/>
          </a:xfrm>
          <a:prstGeom prst="rect">
            <a:avLst/>
          </a:prstGeom>
        </p:spPr>
      </p:pic>
      <p:pic>
        <p:nvPicPr>
          <p:cNvPr id="6" name="תמונה 5">
            <a:hlinkClick r:id="rId12"/>
            <a:extLst>
              <a:ext uri="{FF2B5EF4-FFF2-40B4-BE49-F238E27FC236}">
                <a16:creationId xmlns:a16="http://schemas.microsoft.com/office/drawing/2014/main" id="{0B53FC08-D9BB-3276-BEF8-5DC6C59ACE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9091" b="-474"/>
          <a:stretch>
            <a:fillRect/>
          </a:stretch>
        </p:blipFill>
        <p:spPr>
          <a:xfrm>
            <a:off x="2340746" y="5779472"/>
            <a:ext cx="6157028" cy="87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98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A7299-B7B3-4DDF-D89A-3DAA8E4C3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22EB0DC-162F-151F-88DB-7E098D93C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0EF31EB-4912-975C-9CA7-548EB19F8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07796A6-48C3-F870-C57D-C05DE3C03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373" y="1462736"/>
            <a:ext cx="8475651" cy="431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15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683D-BCD8-C617-0397-77307B7D7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BD8A551D-EAAD-9529-FB19-92C997852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AB16990-3789-08DF-F7B6-690FA8D61281}"/>
              </a:ext>
            </a:extLst>
          </p:cNvPr>
          <p:cNvSpPr txBox="1">
            <a:spLocks/>
          </p:cNvSpPr>
          <p:nvPr/>
        </p:nvSpPr>
        <p:spPr>
          <a:xfrm>
            <a:off x="3492500" y="1689301"/>
            <a:ext cx="91326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מערכת צירים ברביע הראשון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E0F2874-0BB9-A000-B2A8-EE32788242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9654809D-C39E-2508-7B9F-B839124954DF}"/>
              </a:ext>
            </a:extLst>
          </p:cNvPr>
          <p:cNvSpPr txBox="1">
            <a:spLocks/>
          </p:cNvSpPr>
          <p:nvPr/>
        </p:nvSpPr>
        <p:spPr>
          <a:xfrm>
            <a:off x="3963781" y="2585921"/>
            <a:ext cx="70879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קטעים במערכת צירים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36556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D146B-0F05-07A6-4540-42939487A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982B8D0E-26FA-A73B-D658-9998F03E6E6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ABB792E2-8DDB-5CDA-ED63-B4FE94AAA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C3213E1-0C8B-DA90-4994-A888A735BD3F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11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F523E2F-CD19-475A-8C2A-334CAE844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35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7597F-E751-C27A-C06D-36A040A1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C349CAA-6F1D-9B0D-C7FF-13A5EA971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9694394-4F61-6403-F849-349074487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958D6AE-A28A-DE7F-C39B-0667FF8DD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37758"/>
          <a:stretch>
            <a:fillRect/>
          </a:stretch>
        </p:blipFill>
        <p:spPr>
          <a:xfrm>
            <a:off x="4251206" y="193405"/>
            <a:ext cx="7773074" cy="2499691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7CF6FD9-65A6-E52B-BE5C-B8787969C7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2623" b="-2811"/>
          <a:stretch>
            <a:fillRect/>
          </a:stretch>
        </p:blipFill>
        <p:spPr>
          <a:xfrm>
            <a:off x="4251206" y="3081403"/>
            <a:ext cx="7773074" cy="161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5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38A2-4195-2127-B436-C377A05BF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930E9EE-6A8B-08CF-2643-7356F14B2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585A62A-7ABD-623D-4419-F255D8D0F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EDF3CA1-75E8-043B-652D-0452F5E43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1590"/>
          <a:stretch>
            <a:fillRect/>
          </a:stretch>
        </p:blipFill>
        <p:spPr>
          <a:xfrm>
            <a:off x="3981389" y="1024002"/>
            <a:ext cx="7040549" cy="218713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0EFD812-0A92-9430-E53C-D1670577C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81388" y="3646868"/>
            <a:ext cx="7040549" cy="21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2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38CC2-BA5A-AD84-9D72-9197E6A8B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28EC21C-6A37-06A6-A1EC-F70C51249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48D8DB3-4EB7-B5FE-7E02-3663085A1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9B83EB2-ABB8-8B36-3A3B-22F9E3A29D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4394" y="325615"/>
            <a:ext cx="6260737" cy="258543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BD3D264-B49F-50FD-DBA8-D0D4D800A1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3889" b="75945"/>
          <a:stretch>
            <a:fillRect/>
          </a:stretch>
        </p:blipFill>
        <p:spPr>
          <a:xfrm>
            <a:off x="1132503" y="1162555"/>
            <a:ext cx="4396636" cy="1053599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CD00BB45-DE91-6039-CBCD-0D9B63AFF8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3889" t="22990" b="57563"/>
          <a:stretch>
            <a:fillRect/>
          </a:stretch>
        </p:blipFill>
        <p:spPr>
          <a:xfrm>
            <a:off x="1132503" y="2400279"/>
            <a:ext cx="4396636" cy="851770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7E3BB329-B1E9-8171-F466-45AA83F124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-1709" t="42437" b="26137"/>
          <a:stretch>
            <a:fillRect/>
          </a:stretch>
        </p:blipFill>
        <p:spPr>
          <a:xfrm>
            <a:off x="3317121" y="3605952"/>
            <a:ext cx="6764055" cy="137645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E4A480BB-2C1E-F32F-DB6B-3E9967DEE3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86" t="75037" b="-157"/>
          <a:stretch>
            <a:fillRect/>
          </a:stretch>
        </p:blipFill>
        <p:spPr>
          <a:xfrm>
            <a:off x="3469711" y="5258035"/>
            <a:ext cx="6611465" cy="11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3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FE149-216E-67DD-EA16-99BBBD678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45BDB2C-FECB-2CD6-01E6-4ED56E2B7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DC9762E-6699-B9BD-1107-60B36E2FA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83EDA50-09A0-0181-A08A-903F6E70F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0377" y="1996316"/>
            <a:ext cx="8131245" cy="28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28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0F93-680F-500D-CED6-F27171CF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475BCB6-4264-7FEB-1070-1FE0F94DD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C93E22-CAAD-BD8A-2031-F59E9FBE166C}"/>
              </a:ext>
            </a:extLst>
          </p:cNvPr>
          <p:cNvSpPr txBox="1">
            <a:spLocks/>
          </p:cNvSpPr>
          <p:nvPr/>
        </p:nvSpPr>
        <p:spPr>
          <a:xfrm>
            <a:off x="3492500" y="1689301"/>
            <a:ext cx="91326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מערכת צירים ברביע הראשון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A4F67FD-70A6-7D20-3162-727D4C732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2AC7B2F9-A81A-F496-6F2E-3E3F6368CD31}"/>
              </a:ext>
            </a:extLst>
          </p:cNvPr>
          <p:cNvSpPr txBox="1">
            <a:spLocks/>
          </p:cNvSpPr>
          <p:nvPr/>
        </p:nvSpPr>
        <p:spPr>
          <a:xfrm>
            <a:off x="414529" y="2585921"/>
            <a:ext cx="1063718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3600" b="1" dirty="0"/>
              <a:t>ג. היקפים ושטחים של צורות גיאומטריות במערכת צירים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11190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49257-F4BA-E6A5-9162-9C565FD38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214625C-71E1-67E6-B529-8E442151B188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86B3CA20-CAC4-E9C9-FE76-FC7D955976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076CB7F-8362-04F0-C7E9-4E9AFEB42D5A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62ECC89-0099-17AE-E755-E3B21E2C4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92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30D4-18FD-CC2E-A8F5-3985A3B2A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784A5A5-F493-5C6A-6B7F-CBCBAC7D7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6346C1A-AA15-A634-F54A-97F1E3ED2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F0CC9D8-A9E6-9B8B-4A1B-D05A45F3B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54413"/>
          <a:stretch>
            <a:fillRect/>
          </a:stretch>
        </p:blipFill>
        <p:spPr>
          <a:xfrm>
            <a:off x="4081849" y="355363"/>
            <a:ext cx="7811510" cy="280236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72389B6-6026-CDF0-F632-3C076B66F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5586" b="26499"/>
          <a:stretch>
            <a:fillRect/>
          </a:stretch>
        </p:blipFill>
        <p:spPr>
          <a:xfrm>
            <a:off x="4081849" y="3157728"/>
            <a:ext cx="7811510" cy="171602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C4029E0-BE51-67B9-1A37-1B1B7CAC6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2756" b="-671"/>
          <a:stretch>
            <a:fillRect/>
          </a:stretch>
        </p:blipFill>
        <p:spPr>
          <a:xfrm>
            <a:off x="4081849" y="4824984"/>
            <a:ext cx="7811510" cy="171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6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634A2-EE4E-4581-BDF6-C6B899464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306C82B-3FA8-480A-256C-1281DA65E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24EBC53-F4B0-8FB5-CB6B-D12B77247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C3C26BF-2DE4-1076-DDEA-A8165F1F8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7621"/>
          <a:stretch>
            <a:fillRect/>
          </a:stretch>
        </p:blipFill>
        <p:spPr>
          <a:xfrm>
            <a:off x="5403468" y="239983"/>
            <a:ext cx="6660565" cy="1590805"/>
          </a:xfrm>
          <a:prstGeom prst="rect">
            <a:avLst/>
          </a:prstGeom>
        </p:spPr>
      </p:pic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F7AB4237-17ED-35EA-F788-D3C7FEE9DF20}"/>
              </a:ext>
            </a:extLst>
          </p:cNvPr>
          <p:cNvGrpSpPr/>
          <p:nvPr/>
        </p:nvGrpSpPr>
        <p:grpSpPr>
          <a:xfrm>
            <a:off x="4634630" y="1874910"/>
            <a:ext cx="7152859" cy="1469539"/>
            <a:chOff x="4597052" y="2993721"/>
            <a:chExt cx="7466981" cy="1590805"/>
          </a:xfrm>
        </p:grpSpPr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DD4F8B87-BD14-AC9D-8AF5-304CC4E96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5190" t="32174" b="25654"/>
            <a:stretch>
              <a:fillRect/>
            </a:stretch>
          </p:blipFill>
          <p:spPr>
            <a:xfrm>
              <a:off x="4622104" y="2993721"/>
              <a:ext cx="7441929" cy="1590805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9164C6B8-9036-A169-88F7-6A7E9B779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-237" t="48037" r="66565" b="41884"/>
            <a:stretch>
              <a:fillRect/>
            </a:stretch>
          </p:blipFill>
          <p:spPr>
            <a:xfrm>
              <a:off x="4597052" y="2993722"/>
              <a:ext cx="2555310" cy="848638"/>
            </a:xfrm>
            <a:prstGeom prst="rect">
              <a:avLst/>
            </a:prstGeom>
          </p:spPr>
        </p:pic>
      </p:grp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F3DB89FD-47F0-A114-A4A7-DE207BE7A5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190" t="72995"/>
          <a:stretch>
            <a:fillRect/>
          </a:stretch>
        </p:blipFill>
        <p:spPr>
          <a:xfrm>
            <a:off x="4658628" y="3429000"/>
            <a:ext cx="7117305" cy="974251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7797F6A7-9901-BF94-B3C2-679C84AAAF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722" b="74384"/>
          <a:stretch>
            <a:fillRect/>
          </a:stretch>
        </p:blipFill>
        <p:spPr>
          <a:xfrm>
            <a:off x="4640850" y="4487802"/>
            <a:ext cx="7152859" cy="885864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C2541A3C-9676-7805-8D0F-E08A9857E9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722" t="25272" b="38417"/>
          <a:stretch>
            <a:fillRect/>
          </a:stretch>
        </p:blipFill>
        <p:spPr>
          <a:xfrm>
            <a:off x="4640849" y="5458217"/>
            <a:ext cx="7152859" cy="1255734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99D2EC90-5674-1FE1-04E1-FFD68F4617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0341" t="64502" b="1212"/>
          <a:stretch>
            <a:fillRect/>
          </a:stretch>
        </p:blipFill>
        <p:spPr>
          <a:xfrm>
            <a:off x="826719" y="1874910"/>
            <a:ext cx="3689368" cy="118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FDE9A-2C1B-4BAB-500D-83CF79DBC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7EEFFC9-9444-09EE-407A-FA77C8D8F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50283E8-46BC-4319-3103-3CBDA5817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A2F7A59-8B12-4B69-003C-EB49AE8E65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143" t="1608" b="75306"/>
          <a:stretch>
            <a:fillRect/>
          </a:stretch>
        </p:blipFill>
        <p:spPr>
          <a:xfrm>
            <a:off x="3377184" y="792479"/>
            <a:ext cx="5756469" cy="131673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EF4F0A0-1B9B-14E4-E66C-5F2580241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1143" t="23079" b="395"/>
          <a:stretch>
            <a:fillRect/>
          </a:stretch>
        </p:blipFill>
        <p:spPr>
          <a:xfrm>
            <a:off x="3377184" y="2109216"/>
            <a:ext cx="5756469" cy="436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02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D62A9-2E34-4B17-E8F2-3A69BF0B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9680C57D-C72B-0A8F-65B7-6511FC35E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117D29E-DD49-74F7-F934-113B874965E7}"/>
              </a:ext>
            </a:extLst>
          </p:cNvPr>
          <p:cNvSpPr txBox="1">
            <a:spLocks/>
          </p:cNvSpPr>
          <p:nvPr/>
        </p:nvSpPr>
        <p:spPr>
          <a:xfrm>
            <a:off x="3492500" y="1689301"/>
            <a:ext cx="91326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מערכת צירים ברביע הראשון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9E6567F-6C3C-146A-7F0B-BD1FF174C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921C8226-BC3E-9659-566B-7DDD2DF73709}"/>
              </a:ext>
            </a:extLst>
          </p:cNvPr>
          <p:cNvSpPr txBox="1">
            <a:spLocks/>
          </p:cNvSpPr>
          <p:nvPr/>
        </p:nvSpPr>
        <p:spPr>
          <a:xfrm>
            <a:off x="414529" y="2585921"/>
            <a:ext cx="1063718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3600" b="1" dirty="0"/>
              <a:t>ד. גרף נקודות במערכת צירים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838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E52E-0E57-D063-88D3-EFD2CCFD5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3A9ABCC-F3CC-6ABB-B1C1-075CF76F9AAF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2510137-25D3-CB78-CEBB-90D28B49F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8CE78B9-2D9D-1F39-F58A-6CC3FF58617B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EE071E7-6B52-E6D3-DEBA-1F730FFB3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94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437DF-9016-4FEC-B225-565AA094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5DF2234-2CBB-2413-A3BF-56425A850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8DCA76E-110B-D440-6F45-AC3BCC34C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67E7F9A-F525-0ADB-3DFB-CFEF4BD9B3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0971" y="2808448"/>
            <a:ext cx="8983682" cy="124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04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4BD0F-9FDD-9B46-91A6-65CB04C38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16378A6-17F0-D501-BE3F-A8C1568EF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A853DC6-C01F-5743-0B8D-9270EC6AF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F2589640-8DE4-29C1-F1DD-D8664B800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7727" y="396533"/>
            <a:ext cx="6574171" cy="202009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330EEF9-F3B6-DC8C-FBD0-1D4F15B9B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27771" b="54931"/>
          <a:stretch>
            <a:fillRect/>
          </a:stretch>
        </p:blipFill>
        <p:spPr>
          <a:xfrm>
            <a:off x="5306113" y="2903718"/>
            <a:ext cx="6655785" cy="92418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3F1B693C-BB15-7E63-A587-1797C02B7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5069" b="50431"/>
          <a:stretch>
            <a:fillRect/>
          </a:stretch>
        </p:blipFill>
        <p:spPr>
          <a:xfrm>
            <a:off x="5306111" y="3915728"/>
            <a:ext cx="6655787" cy="24042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CEA39B7-D46A-8375-11D8-C9349099DD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51619" b="39223"/>
          <a:stretch>
            <a:fillRect/>
          </a:stretch>
        </p:blipFill>
        <p:spPr>
          <a:xfrm>
            <a:off x="5306111" y="5362872"/>
            <a:ext cx="6655787" cy="48928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30FD44F-F661-C67C-9800-405580ED4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0826" t="-2121" b="95738"/>
          <a:stretch>
            <a:fillRect/>
          </a:stretch>
        </p:blipFill>
        <p:spPr>
          <a:xfrm>
            <a:off x="6692249" y="4734214"/>
            <a:ext cx="5269649" cy="34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6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76C52-89CE-43F0-5970-7C0E4DBA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C02B7D1-F6E8-76B2-5D16-F8E9EBF00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586308D-8237-A6B1-D986-1FBAB04CA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588AAE1-FB06-8E4C-63D9-8278C8295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43905"/>
          <a:stretch>
            <a:fillRect/>
          </a:stretch>
        </p:blipFill>
        <p:spPr>
          <a:xfrm>
            <a:off x="7771973" y="238652"/>
            <a:ext cx="3633448" cy="199033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7CAFFFC-6879-B1E4-78C0-7921482E47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60843" b="15176"/>
          <a:stretch>
            <a:fillRect/>
          </a:stretch>
        </p:blipFill>
        <p:spPr>
          <a:xfrm>
            <a:off x="4498598" y="3181872"/>
            <a:ext cx="7328480" cy="1410736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D6A1730F-5A5A-F8C7-6D72-DA975B9AE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85116" b="-1013"/>
          <a:stretch>
            <a:fillRect/>
          </a:stretch>
        </p:blipFill>
        <p:spPr>
          <a:xfrm>
            <a:off x="4637220" y="5545495"/>
            <a:ext cx="7328483" cy="935177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5C45540A-4150-049A-2D47-86F3C7441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250" t="6019" b="84825"/>
          <a:stretch>
            <a:fillRect/>
          </a:stretch>
        </p:blipFill>
        <p:spPr>
          <a:xfrm>
            <a:off x="4663490" y="2544212"/>
            <a:ext cx="7163588" cy="538622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E11721EB-D2C7-2135-055D-6E858C955C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4604" b="77980"/>
          <a:stretch>
            <a:fillRect/>
          </a:stretch>
        </p:blipFill>
        <p:spPr>
          <a:xfrm>
            <a:off x="4637220" y="4970898"/>
            <a:ext cx="7328485" cy="43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51621</TotalTime>
  <Words>102</Words>
  <Application>Microsoft Office PowerPoint</Application>
  <PresentationFormat>מסך רחב</PresentationFormat>
  <Paragraphs>47</Paragraphs>
  <Slides>27</Slides>
  <Notes>27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456</cp:revision>
  <dcterms:created xsi:type="dcterms:W3CDTF">2023-03-16T18:50:14Z</dcterms:created>
  <dcterms:modified xsi:type="dcterms:W3CDTF">2026-09-24T06:24:00Z</dcterms:modified>
</cp:coreProperties>
</file>